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3"/>
  </p:notes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06" autoAdjust="0"/>
  </p:normalViewPr>
  <p:slideViewPr>
    <p:cSldViewPr>
      <p:cViewPr varScale="1">
        <p:scale>
          <a:sx n="51" d="100"/>
          <a:sy n="51" d="100"/>
        </p:scale>
        <p:origin x="1142" y="4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33D6883D-907F-4922-A5AD-978796F46022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6763"/>
            <a:ext cx="26574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861235"/>
            <a:ext cx="5680444" cy="4605988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0824"/>
            <a:ext cx="3076977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EEBE847B-03B0-4678-A7BA-DF0AAA2E4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E847B-03B0-4678-A7BA-DF0AAA2E4E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71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20802"/>
            <a:ext cx="1543050" cy="7528102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320802"/>
            <a:ext cx="4514850" cy="7528102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906737"/>
            <a:ext cx="5829300" cy="2180695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679803"/>
            <a:ext cx="3030141" cy="95239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686317"/>
            <a:ext cx="3031331" cy="94588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632200"/>
            <a:ext cx="303014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632200"/>
            <a:ext cx="303133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421467"/>
            <a:ext cx="3833813" cy="6604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106"/>
            <a:ext cx="1659636" cy="2286008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86023"/>
            <a:ext cx="1657350" cy="3147907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9181395"/>
            <a:ext cx="457200" cy="527403"/>
          </a:xfrm>
        </p:spPr>
        <p:txBody>
          <a:bodyPr/>
          <a:lstStyle/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8401756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984193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10319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10318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5105C7-6FE2-4130-91FB-240C3886312D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F661EA-3BD4-469D-9274-5EFBF31B1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92367"/>
            <a:ext cx="6885411" cy="93776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yoji@yn.mofa.go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97445" y="549451"/>
            <a:ext cx="63511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/>
            <a:r>
              <a:rPr lang="ja-JP" altLang="ja-JP" b="1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【</a:t>
            </a:r>
            <a:r>
              <a:rPr lang="ja-JP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在留届変更の届出／帰国・転出の届出】</a:t>
            </a:r>
          </a:p>
          <a:p>
            <a:pPr fontAlgn="base" hangingPunct="0"/>
            <a: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 </a:t>
            </a:r>
            <a:endParaRPr lang="ja-JP" altLang="ja-JP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fontAlgn="base" hangingPunct="0"/>
            <a:r>
              <a:rPr lang="ja-JP" altLang="en-US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御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提出</a:t>
            </a:r>
            <a:r>
              <a:rPr lang="ja-JP" altLang="ja-JP" sz="12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いただいている在留届に記載事項の変更があった場合，又は帰国・他国へ転出される場合は，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該当</a:t>
            </a:r>
            <a:r>
              <a:rPr lang="ja-JP" altLang="en-US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箇所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に</a:t>
            </a:r>
            <a:r>
              <a:rPr lang="ja-JP" altLang="ja-JP" sz="12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☑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印</a:t>
            </a:r>
            <a:r>
              <a:rPr lang="ja-JP" altLang="en-US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及び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必要</a:t>
            </a:r>
            <a:r>
              <a:rPr lang="ja-JP" altLang="ja-JP" sz="12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事項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を</a:t>
            </a:r>
            <a:r>
              <a:rPr lang="ja-JP" altLang="en-US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御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記入</a:t>
            </a:r>
            <a:r>
              <a:rPr lang="ja-JP" altLang="ja-JP" sz="12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の上，大使館領事窓口に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直接</a:t>
            </a:r>
            <a:r>
              <a:rPr lang="ja-JP" altLang="en-US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御</a:t>
            </a:r>
            <a:r>
              <a:rPr lang="ja-JP" altLang="ja-JP" sz="12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提出</a:t>
            </a:r>
            <a:r>
              <a:rPr lang="ja-JP" altLang="ja-JP" sz="12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いただくか，又は郵送，ＦＡＸ，メール（添付）のいずれかの方法でお知らせいただきますようお願いいたします。</a:t>
            </a:r>
          </a:p>
          <a:p>
            <a:pPr fontAlgn="base" hangingPunct="0"/>
            <a: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 </a:t>
            </a:r>
            <a:endParaRPr lang="ja-JP" altLang="ja-JP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fontAlgn="base" hangingPunct="0"/>
            <a:r>
              <a:rPr lang="ja-JP" altLang="en-US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　</a:t>
            </a:r>
            <a:r>
              <a:rPr lang="ja-JP" altLang="en-US" sz="16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　　</a:t>
            </a:r>
            <a:r>
              <a:rPr lang="en-US" altLang="ja-JP" sz="16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(</a:t>
            </a:r>
            <a:r>
              <a:rPr lang="ja-JP" altLang="ja-JP" sz="16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フリガナ</a:t>
            </a:r>
            <a:r>
              <a:rPr lang="en-US" altLang="ja-JP" sz="16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)</a:t>
            </a:r>
            <a:endParaRPr lang="ja-JP" altLang="ja-JP" sz="1600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fontAlgn="base" hangingPunct="0"/>
            <a:r>
              <a:rPr lang="ja-JP" altLang="ja-JP" sz="1600" b="1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在留届筆頭者の</a:t>
            </a:r>
            <a:r>
              <a:rPr lang="ja-JP" altLang="ja-JP" sz="1600" b="1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氏名　：</a:t>
            </a:r>
            <a:r>
              <a:rPr lang="ja-JP" altLang="ja-JP" sz="16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 </a:t>
            </a:r>
            <a:r>
              <a:rPr lang="en-US" altLang="ja-JP" sz="1600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(</a:t>
            </a:r>
            <a:r>
              <a:rPr lang="ja-JP" altLang="ja-JP" sz="16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姓</a:t>
            </a:r>
            <a:r>
              <a:rPr lang="ja-JP" altLang="en-US" sz="1600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）　　　　　　　　（名）</a:t>
            </a:r>
            <a:r>
              <a:rPr lang="ja-JP" altLang="ja-JP" sz="1600" u="sng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</a:t>
            </a:r>
            <a:r>
              <a:rPr lang="ja-JP" altLang="en-US" sz="1600" u="sng" dirty="0" smtClean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　　　　　　　</a:t>
            </a:r>
            <a:r>
              <a:rPr lang="ja-JP" altLang="en-US" sz="1600" u="sng" dirty="0" smtClean="0"/>
              <a:t>　　　　　　　　　　</a:t>
            </a:r>
            <a:r>
              <a:rPr lang="ja-JP" altLang="en-US" sz="1600" dirty="0" smtClean="0"/>
              <a:t>　</a:t>
            </a:r>
            <a:r>
              <a:rPr lang="ja-JP" altLang="ja-JP" sz="1600" u="sng" dirty="0"/>
              <a:t>　</a:t>
            </a:r>
            <a:r>
              <a:rPr lang="ja-JP" altLang="ja-JP" u="sng" dirty="0"/>
              <a:t>　　　　　　　　　　</a:t>
            </a:r>
            <a:r>
              <a:rPr lang="ja-JP" altLang="en-US" u="sng" dirty="0" smtClean="0"/>
              <a:t>　　　　　　　　</a:t>
            </a:r>
            <a:r>
              <a:rPr lang="ja-JP" altLang="en-US" dirty="0" smtClean="0"/>
              <a:t>　</a:t>
            </a:r>
            <a:r>
              <a:rPr lang="ja-JP" altLang="ja-JP" u="sng" dirty="0"/>
              <a:t>　　　　　　　　　　　</a:t>
            </a:r>
            <a:endParaRPr lang="ja-JP" altLang="ja-JP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632223"/>
              </p:ext>
            </p:extLst>
          </p:nvPr>
        </p:nvGraphicFramePr>
        <p:xfrm>
          <a:off x="691324" y="3224808"/>
          <a:ext cx="5906027" cy="4858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marL="92710" indent="327660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marL="92710" indent="327660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□</a:t>
                      </a:r>
                      <a:r>
                        <a:rPr lang="ja-JP" sz="1200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家族</a:t>
                      </a:r>
                      <a:r>
                        <a:rPr lang="ja-JP" sz="1200" kern="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全員</a:t>
                      </a:r>
                      <a:endParaRPr lang="en-US" altLang="ja-JP" sz="1200" kern="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marL="92710" indent="327660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612"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u="none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氏名）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u="none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u="none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氏名</a:t>
                      </a:r>
                      <a:r>
                        <a:rPr lang="ja-JP" sz="1100" u="none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）</a:t>
                      </a:r>
                      <a:endParaRPr lang="en-US" altLang="ja-JP" sz="1100" u="none" kern="0" spc="4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6667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１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　　　　　　　　　　　　　　　　　　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6667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２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　　　　　　　　　　　　　　　　　　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6667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３</a:t>
                      </a:r>
                      <a:endParaRPr lang="en-US" altLang="ja-JP" sz="1100" u="none" kern="10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6667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none" kern="100" baseline="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6667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u="none" kern="0" baseline="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４</a:t>
                      </a:r>
                      <a:r>
                        <a:rPr lang="ja-JP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　</a:t>
                      </a:r>
                      <a:endParaRPr lang="en-US" altLang="ja-JP" sz="1100" u="none" kern="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6667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u="none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　　　　　　　　　　　　　　　　　</a:t>
                      </a:r>
                      <a:endParaRPr lang="ja-JP" sz="1100" u="none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556"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旧住所）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29"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zh-TW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新住所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）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ミャンマー国内の現住所）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501"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新電話番号）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531"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移転年月日</a:t>
                      </a: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）</a:t>
                      </a:r>
                      <a:endParaRPr lang="en-US" altLang="ja-JP" sz="1100" kern="0" spc="4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100" kern="0" spc="4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 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　　　　　　　年　　　月　　　</a:t>
                      </a: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日</a:t>
                      </a:r>
                      <a:endParaRPr lang="en-US" altLang="ja-JP" sz="1100" kern="0" spc="4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（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帰国・転出年月日</a:t>
                      </a: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）</a:t>
                      </a:r>
                      <a:endParaRPr lang="en-US" altLang="ja-JP" sz="1100" kern="0" spc="4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　　　　　　　　年　　　月　　　日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3289"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その他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変更事項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備考（</a:t>
                      </a:r>
                      <a:r>
                        <a:rPr lang="ja-JP" sz="10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他国に転出</a:t>
                      </a:r>
                      <a:r>
                        <a:rPr lang="ja-JP" sz="10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する</a:t>
                      </a:r>
                      <a:r>
                        <a:rPr lang="ja-JP" altLang="en-US" sz="10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方は</a:t>
                      </a:r>
                      <a:r>
                        <a:rPr lang="ja-JP" sz="1000" kern="0" spc="4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国名を</a:t>
                      </a:r>
                      <a:r>
                        <a:rPr lang="ja-JP" altLang="en-US" sz="1000" kern="0" spc="4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御</a:t>
                      </a:r>
                      <a:r>
                        <a:rPr lang="ja-JP" sz="1000" kern="0" spc="4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記入</a:t>
                      </a:r>
                      <a:r>
                        <a:rPr lang="ja-JP" sz="1000" kern="0" spc="40" dirty="0" smtClean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ください</a:t>
                      </a:r>
                      <a:r>
                        <a:rPr lang="ja-JP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）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</a:endParaRPr>
                    </a:p>
                    <a:p>
                      <a:pPr indent="46990" algn="just" fontAlgn="base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40" dirty="0">
                          <a:effectLst/>
                          <a:latin typeface="AR Pゴシック体M" panose="020B0600000000000000" pitchFamily="50" charset="-128"/>
                          <a:ea typeface="AR Pゴシック体M" panose="020B06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AR Pゴシック体M" panose="020B0600000000000000" pitchFamily="50" charset="-128"/>
                        <a:ea typeface="AR Pゴシック体M" panose="020B0600000000000000" pitchFamily="50" charset="-128"/>
                        <a:cs typeface="Times New Roman"/>
                      </a:endParaRPr>
                    </a:p>
                  </a:txBody>
                  <a:tcPr marL="62865" marR="6286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04362" y="2720752"/>
            <a:ext cx="561662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7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ＭＳ 明朝" pitchFamily="17" charset="-128"/>
              </a:rPr>
              <a:t>□</a:t>
            </a:r>
            <a:r>
              <a:rPr kumimoji="1" lang="ja-JP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ＭＳ 明朝" pitchFamily="17" charset="-128"/>
              </a:rPr>
              <a:t>記載事項の変更　　　　　　　　　　 </a:t>
            </a:r>
            <a:r>
              <a:rPr kumimoji="1" 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ＭＳ 明朝" pitchFamily="17" charset="-128"/>
              </a:rPr>
              <a:t>□</a:t>
            </a:r>
            <a:r>
              <a:rPr kumimoji="1" lang="ja-JP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ＭＳ 明朝" pitchFamily="17" charset="-128"/>
              </a:rPr>
              <a:t>帰国　</a:t>
            </a:r>
            <a:r>
              <a:rPr kumimoji="1" 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ＭＳ 明朝" pitchFamily="17" charset="-128"/>
              </a:rPr>
              <a:t>□</a:t>
            </a:r>
            <a:r>
              <a:rPr kumimoji="1" lang="ja-JP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ＭＳ 明朝" pitchFamily="17" charset="-128"/>
              </a:rPr>
              <a:t>転出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46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Times New Roman" pitchFamily="18" charset="0"/>
              </a:rPr>
              <a:t>　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AR Pゴシック体M" charset="-128"/>
                <a:cs typeface="Times New Roman" pitchFamily="18" charset="0"/>
              </a:rPr>
              <a:t>　　　　　　　　　　　　　　　　　　　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AR Pゴシック体M" charset="-128"/>
              <a:cs typeface="Times New Roman" pitchFamily="18" charset="0"/>
            </a:endParaRPr>
          </a:p>
          <a:p>
            <a:pPr marL="0" marR="0" lvl="0" indent="46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　</a:t>
            </a:r>
            <a:endParaRPr kumimoji="1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91008" y="8121352"/>
            <a:ext cx="5906344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5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上記のとおり，お知らせします。</a:t>
            </a:r>
            <a:endParaRPr lang="ja-JP" altLang="ja-JP" sz="5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　　　　　　　　　　　　　　　　　　</a:t>
            </a:r>
            <a:r>
              <a:rPr lang="ja-JP" altLang="en-US" sz="105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</a:t>
            </a:r>
            <a:r>
              <a:rPr lang="ja-JP" altLang="en-US" sz="105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令和</a:t>
            </a:r>
            <a:r>
              <a:rPr lang="ja-JP" altLang="en-US" sz="1050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</a:t>
            </a:r>
            <a:r>
              <a:rPr lang="ja-JP" altLang="ja-JP" sz="105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年　</a:t>
            </a:r>
            <a:r>
              <a:rPr lang="ja-JP" altLang="en-US" sz="1050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</a:t>
            </a:r>
            <a:r>
              <a:rPr lang="ja-JP" altLang="ja-JP" sz="1050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月</a:t>
            </a:r>
            <a:r>
              <a:rPr lang="ja-JP" altLang="ja-JP" sz="105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</a:t>
            </a:r>
            <a:r>
              <a:rPr lang="ja-JP" altLang="ja-JP" sz="1050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日</a:t>
            </a:r>
            <a:endParaRPr lang="en-US" altLang="ja-JP" sz="1050" dirty="0" smtClean="0">
              <a:solidFill>
                <a:srgbClr val="000000"/>
              </a:solidFill>
              <a:latin typeface="Century" pitchFamily="18" charset="0"/>
              <a:ea typeface="AR Pゴシック体M" charset="-128"/>
              <a:cs typeface="Times New Roman" pitchFamily="18" charset="0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solidFill>
                <a:srgbClr val="000000"/>
              </a:solidFill>
              <a:latin typeface="Century" pitchFamily="18" charset="0"/>
              <a:ea typeface="AR Pゴシック体M" charset="-128"/>
              <a:cs typeface="Times New Roman" pitchFamily="18" charset="0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5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　　　　　　　　　　　　　　　　　　　</a:t>
            </a:r>
            <a:r>
              <a:rPr lang="ja-JP" altLang="ja-JP" sz="1050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署 </a:t>
            </a:r>
            <a:r>
              <a:rPr lang="ja-JP" altLang="ja-JP" sz="1050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名 </a:t>
            </a:r>
            <a:endParaRPr lang="en-US" altLang="ja-JP" sz="1050" dirty="0" smtClean="0">
              <a:solidFill>
                <a:srgbClr val="000000"/>
              </a:solidFill>
              <a:latin typeface="Century" pitchFamily="18" charset="0"/>
              <a:ea typeface="AR Pゴシック体M" charset="-128"/>
              <a:cs typeface="Times New Roman" pitchFamily="18" charset="0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50" u="sng" dirty="0" smtClean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  </a:t>
            </a:r>
            <a:r>
              <a:rPr lang="ja-JP" altLang="ja-JP" sz="1100" u="sng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　　　　　</a:t>
            </a:r>
            <a:r>
              <a:rPr lang="ja-JP" altLang="en-US" sz="1100" u="sng" dirty="0">
                <a:solidFill>
                  <a:srgbClr val="000000"/>
                </a:solidFill>
                <a:latin typeface="Century" pitchFamily="18" charset="0"/>
                <a:ea typeface="AR Pゴシック体M" charset="-128"/>
                <a:cs typeface="Times New Roman" pitchFamily="18" charset="0"/>
              </a:rPr>
              <a:t>                </a:t>
            </a:r>
            <a:endParaRPr lang="ja-JP" altLang="en-US" sz="5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（郵送の場合の宛先）</a:t>
            </a:r>
            <a:endParaRPr lang="ja-JP" altLang="en-US" sz="1100" dirty="0" smtClean="0">
              <a:latin typeface="AR Pゴシック体M" panose="020B0600000000000000" pitchFamily="50" charset="-128"/>
              <a:ea typeface="AR Pゴシック体M" panose="020B0600000000000000" pitchFamily="50" charset="-128"/>
              <a:cs typeface="ＭＳ Ｐゴシック" pitchFamily="50" charset="-128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　　</a:t>
            </a:r>
            <a:r>
              <a:rPr lang="en-US" altLang="ja-JP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Embassy </a:t>
            </a:r>
            <a:r>
              <a:rPr lang="en-US" altLang="ja-JP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of Japan</a:t>
            </a:r>
            <a:r>
              <a:rPr lang="ja-JP" altLang="en-US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領事部在留届係　</a:t>
            </a:r>
            <a:r>
              <a:rPr lang="ja-JP" altLang="en-US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　　　　 ＦＡＸ ：　０１－５４９６４３</a:t>
            </a:r>
            <a:endParaRPr lang="ja-JP" altLang="en-US" sz="1100" b="1" dirty="0">
              <a:latin typeface="AR Pゴシック体M" panose="020B0600000000000000" pitchFamily="50" charset="-128"/>
              <a:ea typeface="AR Pゴシック体M" panose="020B0600000000000000" pitchFamily="50" charset="-128"/>
              <a:cs typeface="ＭＳ Ｐゴシック" pitchFamily="50" charset="-128"/>
            </a:endParaRPr>
          </a:p>
          <a:p>
            <a:pPr lvl="0" indent="460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　　</a:t>
            </a:r>
            <a:r>
              <a:rPr lang="en-US" altLang="ja-JP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100 </a:t>
            </a:r>
            <a:r>
              <a:rPr lang="en-US" altLang="ja-JP" sz="1100" dirty="0" err="1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Natmauk</a:t>
            </a:r>
            <a:r>
              <a:rPr lang="en-US" altLang="ja-JP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 Rd., </a:t>
            </a:r>
            <a:r>
              <a:rPr lang="en-US" altLang="ja-JP" sz="1100" dirty="0" err="1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Bahan</a:t>
            </a:r>
            <a:r>
              <a:rPr lang="en-US" altLang="ja-JP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 T/S</a:t>
            </a:r>
            <a:r>
              <a:rPr lang="ja-JP" altLang="en-US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　　　　　</a:t>
            </a:r>
            <a:r>
              <a:rPr lang="ja-JP" altLang="en-US" sz="1100" dirty="0" smtClean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　　　  </a:t>
            </a:r>
            <a:r>
              <a:rPr lang="ja-JP" altLang="en-US" sz="1100" dirty="0">
                <a:solidFill>
                  <a:srgbClr val="00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</a:rPr>
              <a:t>メール ： </a:t>
            </a:r>
            <a:r>
              <a:rPr lang="en-US" altLang="ja-JP" sz="1100" dirty="0">
                <a:latin typeface="AR Pゴシック体M" panose="020B0600000000000000" pitchFamily="50" charset="-128"/>
                <a:ea typeface="AR Pゴシック体M" panose="020B0600000000000000" pitchFamily="50" charset="-128"/>
                <a:cs typeface="Times New Roman" pitchFamily="18" charset="0"/>
                <a:hlinkClick r:id="rId3"/>
              </a:rPr>
              <a:t>ryoji@yn.mofa.go.jp</a:t>
            </a:r>
            <a:endParaRPr lang="en-US" altLang="ja-JP" sz="1100" dirty="0">
              <a:latin typeface="AR Pゴシック体M" panose="020B0600000000000000" pitchFamily="50" charset="-128"/>
              <a:ea typeface="AR Pゴシック体M" panose="020B0600000000000000" pitchFamily="50" charset="-128"/>
              <a:cs typeface="ＭＳ Ｐゴシック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501008" y="8985448"/>
            <a:ext cx="2919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051941" y="2504728"/>
            <a:ext cx="16011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997001" y="2513906"/>
            <a:ext cx="16011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2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78</Words>
  <Application>Microsoft Office PowerPoint</Application>
  <PresentationFormat>A4 210 x 297 mm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Pゴシック体M</vt:lpstr>
      <vt:lpstr>HGP明朝E</vt:lpstr>
      <vt:lpstr>ＭＳ Ｐゴシック</vt:lpstr>
      <vt:lpstr>ＭＳ 明朝</vt:lpstr>
      <vt:lpstr>Arial</vt:lpstr>
      <vt:lpstr>Calibri</vt:lpstr>
      <vt:lpstr>Century</vt:lpstr>
      <vt:lpstr>Constantia</vt:lpstr>
      <vt:lpstr>Times New Roman</vt:lpstr>
      <vt:lpstr>Wingdings 2</vt:lpstr>
      <vt:lpstr>リゾート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情報通信課</cp:lastModifiedBy>
  <cp:revision>15</cp:revision>
  <cp:lastPrinted>2014-06-11T08:08:27Z</cp:lastPrinted>
  <dcterms:created xsi:type="dcterms:W3CDTF">2014-06-04T11:13:16Z</dcterms:created>
  <dcterms:modified xsi:type="dcterms:W3CDTF">2020-02-05T10:36:11Z</dcterms:modified>
</cp:coreProperties>
</file>